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4630400" cy="8229600"/>
  <p:notesSz cx="8229600" cy="14630400"/>
  <p:embeddedFontLs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77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550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Transformation for a Drug Manufacturing Firm Using Oracle SCM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36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3474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Aalaa Mohamed Ahmed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8141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Ahmad Omar Yosuf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2808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Almahmoud Gamal Mahmoud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7476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Hisham Ahmed Ramadan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2143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Mohamed Ahmed Mohamed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66810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Safwat Saadeldin Elsebaie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A576-1220-4BE9-9EAA-9E40A9A1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33625"/>
            <a:ext cx="69974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Achievements and Benefits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55818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448" y="3516392"/>
            <a:ext cx="213169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Accuracy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75448" y="4363879"/>
            <a:ext cx="21316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Significantly increased through precise tracking and controls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55818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03840" y="3516392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Errors Reduced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03840" y="4011930"/>
            <a:ext cx="213181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Minimized operational mistakes via automated workflows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55818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32351" y="3516392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Compliance Improved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32351" y="4363879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Strengthened adherence to regulatory standards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55818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60862" y="3516392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Faster Decision-Making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660862" y="4363879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Enabled real-time insights for quick responsive actions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00B2DA-38DE-F1F7-862F-9DF59CD1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3895"/>
            <a:ext cx="79170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Roadmap for Expansion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16662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51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Factory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446633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Core Oracle SCM modules for foundational processes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816662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951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Factory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446633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MES for real-time production control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816662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951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Factory 3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446633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Quality Cloud solutions for compliance and traceability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816662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951095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 Digital Ecosystem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446633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analytics for continuous improvement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6FF11A-677F-8FDC-CBF4-4CB5E4DF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91520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Background and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998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Operations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Lead to errors, delays, and compliance risks impacting product quality.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7949" y="5320070"/>
            <a:ext cx="2887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Disconnected Systems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Fragmented data hampers real-time visibility and decision-making.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95999" y="5320070"/>
            <a:ext cx="3236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Tracking Issues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Difficulties in accurately tracking inventory and production status.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4F2861-F49B-DEAF-F28F-ECC656F5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102547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Transformation with Oracle SCM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93876"/>
            <a:ext cx="34373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Unified Supply Chain 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visibility across procurement, production, and sales operations.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Efficiently streamlining procurement, production, inventory, and sales workflows.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293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reporting ensures adherence to regulations and quality standards.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095221-272B-ADBD-B55C-66A832354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57657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Main Factory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digitalizing the core manufacturing processes located in Cairo.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88202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558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Storage Center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inventory management at the Alexandria warehouse facility.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Oracle Best Practices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standard SCM frameworks and proven methodologies for implementation.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1FB9D7-8B5C-F868-E343-64907CD1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4151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Roadmap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11166"/>
            <a:ext cx="2277547" cy="14075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34303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Assessment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714631"/>
            <a:ext cx="303680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current systems and define key requirements.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32" y="1711166"/>
            <a:ext cx="2277547" cy="14075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43732" y="334303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43732" y="3714631"/>
            <a:ext cx="303680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solution blueprint aligned with business goals.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41" y="1711166"/>
            <a:ext cx="2277547" cy="14075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9741" y="334303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 Rollout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49741" y="3714631"/>
            <a:ext cx="303680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core Oracle SCM modules for pilot use.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749" y="1711166"/>
            <a:ext cx="2277666" cy="14076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55749" y="334315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755749" y="3714750"/>
            <a:ext cx="303692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 staff with operational knowledge and skills.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827627"/>
            <a:ext cx="2277547" cy="14075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7724" y="645949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Go-Live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837724" y="6831092"/>
            <a:ext cx="303680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production launch with ongoing support.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3732" y="4827627"/>
            <a:ext cx="2277547" cy="140755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43732" y="645949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Expansion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143732" y="6831092"/>
            <a:ext cx="303680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 system to additional locations and features.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7ABA3-F9A1-8531-9420-3DAF3D85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6592"/>
            <a:ext cx="9515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Organizational Design in Oracle SCM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89359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3094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Groups &amp; Legal Entities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5696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Reflecting corporate and regulatory structures.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89359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309473"/>
            <a:ext cx="36168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Operating Units &amp; Locations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805011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Including plants and storage centers for operational clarity.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89359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309592"/>
            <a:ext cx="35780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Roles &amp; Responsibilities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805130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Mapped to manage access and workflow assignments.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51221-7E08-4EA6-70E7-3DE04B63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96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Setup and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16674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99899" y="3178850"/>
            <a:ext cx="30902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Warehouse &amp; Subinventories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4026337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Structured for precise location tracking and management.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16674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53833" y="3178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Lot &amp; Serial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674388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traceability from receipt to shipment.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76900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99899" y="5939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434614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ABC classification and min-max planning for optimized stock levels.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Procurement Process Automation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3321487"/>
            <a:ext cx="32935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Supplier Hub Onboarding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 supplier data and qualifications management.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4439364"/>
            <a:ext cx="2948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Requisition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Trigger purchase orders based on inventory needs.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5557242"/>
            <a:ext cx="2896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Receiving &amp; Inspection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acceptance and quality control processes.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312AAD-061F-DC70-7D62-068CE892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49761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106252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and Order Management Integration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3001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 detailed profiles and histories for each customer.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to Invoicing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workflows for picking, shipping, and billing.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Synchronize order data with inventory and production planning systems.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24649-3393-F8A0-98FC-A482EAE2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72" y="7339370"/>
            <a:ext cx="1763423" cy="843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453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Amr Abdelghani</cp:lastModifiedBy>
  <cp:revision>4</cp:revision>
  <dcterms:created xsi:type="dcterms:W3CDTF">2025-04-26T10:24:29Z</dcterms:created>
  <dcterms:modified xsi:type="dcterms:W3CDTF">2025-04-27T13:34:54Z</dcterms:modified>
</cp:coreProperties>
</file>